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77" r:id="rId2"/>
    <p:sldId id="274" r:id="rId3"/>
    <p:sldId id="276" r:id="rId4"/>
    <p:sldId id="275" r:id="rId5"/>
    <p:sldId id="27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51" y="108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713669-5FBB-907B-1D00-130819589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3C92D92-8667-AE7D-48F0-6F6A12353E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4F58B83-16F6-482D-4FD5-7C53A31A0DCB}"/>
              </a:ext>
            </a:extLst>
          </p:cNvPr>
          <p:cNvGrpSpPr/>
          <p:nvPr/>
        </p:nvGrpSpPr>
        <p:grpSpPr>
          <a:xfrm>
            <a:off x="0" y="317843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8226D47-0805-D0CD-2C27-240287D48B99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A421B27-0479-CDCD-73CF-91028E2F0928}"/>
                </a:ext>
              </a:extLst>
            </p:cNvPr>
            <p:cNvSpPr txBox="1"/>
            <p:nvPr/>
          </p:nvSpPr>
          <p:spPr>
            <a:xfrm>
              <a:off x="485452" y="2381676"/>
              <a:ext cx="78867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résous un problème de comparaison.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4A12AC24-A23A-4404-97B6-20283823C2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99647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</a:t>
            </a:r>
            <a:r>
              <a:rPr lang="fr-FR" b="1" dirty="0"/>
              <a:t>4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170916" y="957942"/>
            <a:ext cx="8893833" cy="5444641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3786491" y="1531038"/>
            <a:ext cx="5052199" cy="4584754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2600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Nicolas se pèse. Il pesait 80 kg l’année dernière.  </a:t>
            </a:r>
            <a:r>
              <a:rPr lang="fr-FR" sz="2600" b="1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Combien de poids a-t-il perdu </a:t>
            </a:r>
            <a:r>
              <a:rPr lang="fr-FR" sz="26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?</a:t>
            </a:r>
            <a:endParaRPr lang="fr-FR" sz="26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2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26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Son ami fait 7 kilos de plus. </a:t>
            </a:r>
            <a:r>
              <a:rPr lang="fr-FR" sz="26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la balance de son ami indique-t-elle ? </a:t>
            </a:r>
          </a:p>
          <a:p>
            <a:endParaRPr lang="fr-FR" sz="2600" b="1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endParaRPr lang="fr-FR" sz="1200" b="1" kern="100" dirty="0">
              <a:solidFill>
                <a:srgbClr val="231F2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2600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Nicolas pesait 80 kg il y a 6 mois.  </a:t>
            </a:r>
            <a:r>
              <a:rPr lang="fr-FR" sz="2600" b="1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En sachant qu’il a maigri régulièrement, combien a-t-il perdu chaque mois ? </a:t>
            </a:r>
            <a:endParaRPr lang="fr-FR" sz="2600" b="1" dirty="0"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2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3459424" y="1604867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D424119-6C2D-BA8E-3F6F-2A61FE0263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10" y="2116045"/>
            <a:ext cx="3219450" cy="284797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BFC3B0B-CDA0-12E8-A55A-65CFDCFA6A46}"/>
              </a:ext>
            </a:extLst>
          </p:cNvPr>
          <p:cNvSpPr/>
          <p:nvPr/>
        </p:nvSpPr>
        <p:spPr>
          <a:xfrm>
            <a:off x="6288943" y="971186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7420187-4BAB-BEC2-403F-80EAE4860DDE}"/>
              </a:ext>
            </a:extLst>
          </p:cNvPr>
          <p:cNvSpPr/>
          <p:nvPr/>
        </p:nvSpPr>
        <p:spPr>
          <a:xfrm>
            <a:off x="4976853" y="971186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30D7307-91FD-D7FF-2842-A79AE122863B}"/>
              </a:ext>
            </a:extLst>
          </p:cNvPr>
          <p:cNvSpPr txBox="1"/>
          <p:nvPr/>
        </p:nvSpPr>
        <p:spPr>
          <a:xfrm>
            <a:off x="4735595" y="4314053"/>
            <a:ext cx="46318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kern="100" dirty="0">
                <a:ea typeface="Calibri" panose="020F0502020204030204" pitchFamily="34" charset="0"/>
                <a:cs typeface="Times New Roman" panose="02020603050405020304" pitchFamily="18" charset="0"/>
              </a:rPr>
              <a:t>uniquement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206C33-BF33-8A9D-CEBC-A9EF223A2A05}"/>
              </a:ext>
            </a:extLst>
          </p:cNvPr>
          <p:cNvSpPr/>
          <p:nvPr/>
        </p:nvSpPr>
        <p:spPr>
          <a:xfrm>
            <a:off x="3659154" y="4453116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3455895" y="3166351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12" name="Organigramme : Connecteur 11">
            <a:extLst>
              <a:ext uri="{FF2B5EF4-FFF2-40B4-BE49-F238E27FC236}">
                <a16:creationId xmlns:a16="http://schemas.microsoft.com/office/drawing/2014/main" id="{F1381C48-0DFD-FA87-67B6-0C341FCE7BA1}"/>
              </a:ext>
            </a:extLst>
          </p:cNvPr>
          <p:cNvSpPr/>
          <p:nvPr/>
        </p:nvSpPr>
        <p:spPr>
          <a:xfrm>
            <a:off x="3479892" y="4934559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79" y="1208797"/>
            <a:ext cx="8183581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782745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Nicolas se pèse. Il pesait 80 kg l’année dernière.  </a:t>
            </a:r>
            <a:r>
              <a:rPr lang="fr-FR" sz="3200" b="1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Combien de poids a-t-il perdu </a:t>
            </a: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?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1884680">
              <a:spcBef>
                <a:spcPts val="440"/>
              </a:spcBef>
              <a:spcAft>
                <a:spcPts val="0"/>
              </a:spcAft>
            </a:pPr>
            <a:r>
              <a:rPr lang="fr-FR" sz="3200" b="1" dirty="0">
                <a:solidFill>
                  <a:srgbClr val="00B0F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FR" sz="32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91984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598633" y="4154494"/>
            <a:ext cx="3907265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80 – 68 = 12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a perdu</a:t>
            </a: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12 kilos.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BEAC539-FF1F-4BB8-72DB-5C9101D3D0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966" y="2183142"/>
            <a:ext cx="3219450" cy="284797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60037F0-DB1F-0CFB-DE46-ABD85566DE2D}"/>
              </a:ext>
            </a:extLst>
          </p:cNvPr>
          <p:cNvSpPr/>
          <p:nvPr/>
        </p:nvSpPr>
        <p:spPr>
          <a:xfrm>
            <a:off x="6288943" y="971186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454090E-254B-7BBA-4DF9-EAA4CC7DF7A4}"/>
              </a:ext>
            </a:extLst>
          </p:cNvPr>
          <p:cNvSpPr/>
          <p:nvPr/>
        </p:nvSpPr>
        <p:spPr>
          <a:xfrm>
            <a:off x="4976853" y="971186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9"/>
            <a:ext cx="3705497" cy="371152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32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Son ami fait 7 kilos de plus. </a:t>
            </a:r>
            <a:r>
              <a:rPr lang="fr-FR" sz="32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la balance de son ami indique-t-elle ? 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91984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714333" y="3627033"/>
            <a:ext cx="3628701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balance va indiquer 75 kilos.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68 + 7 = 75</a:t>
            </a: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C5AA7C8-DCC0-5214-8163-D9D13B2751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966" y="2183142"/>
            <a:ext cx="3219450" cy="28479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F788EC4-47D0-656F-007D-DCF145A1BE68}"/>
              </a:ext>
            </a:extLst>
          </p:cNvPr>
          <p:cNvSpPr/>
          <p:nvPr/>
        </p:nvSpPr>
        <p:spPr>
          <a:xfrm>
            <a:off x="6288943" y="971186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74E8E1-33B1-5007-EEF0-64A3C0A62137}"/>
              </a:ext>
            </a:extLst>
          </p:cNvPr>
          <p:cNvSpPr/>
          <p:nvPr/>
        </p:nvSpPr>
        <p:spPr>
          <a:xfrm>
            <a:off x="4976853" y="971186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11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11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541665" y="1531038"/>
            <a:ext cx="3955414" cy="2235419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-3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 panose="020F0502020204030204"/>
                <a:ea typeface="Arial" panose="020B0604020202020204" pitchFamily="34" charset="0"/>
                <a:cs typeface="Times New Roman" panose="02020603050405020304" pitchFamily="18" charset="0"/>
              </a:rPr>
              <a:t>Nicolas pesait 80 kg il y a 6 mois.  </a:t>
            </a:r>
            <a:r>
              <a:rPr kumimoji="0" lang="fr-FR" sz="2800" b="1" i="0" u="none" strike="noStrike" kern="1200" cap="none" spc="-3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Calibri" panose="020F0502020204030204"/>
                <a:ea typeface="Arial" panose="020B0604020202020204" pitchFamily="34" charset="0"/>
                <a:cs typeface="Times New Roman" panose="02020603050405020304" pitchFamily="18" charset="0"/>
              </a:rPr>
              <a:t>En sachant qu’il a maigri régulièrement, combien a-t-il perdu chaque mois ? </a:t>
            </a: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115372" y="1632340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dirty="0">
                <a:solidFill>
                  <a:prstClr val="white"/>
                </a:solidFill>
                <a:latin typeface="Calibri" panose="020F0502020204030204"/>
              </a:rPr>
              <a:t>3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429668" y="3865615"/>
            <a:ext cx="3907265" cy="146134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80 – 68 = 12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a perdu 12 kilos en 6 mois.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BEAC539-FF1F-4BB8-72DB-5C9101D3D0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966" y="2183142"/>
            <a:ext cx="3219450" cy="2847975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D86402F0-15F1-B8F2-E021-3777703DB8C8}"/>
              </a:ext>
            </a:extLst>
          </p:cNvPr>
          <p:cNvSpPr txBox="1"/>
          <p:nvPr/>
        </p:nvSpPr>
        <p:spPr>
          <a:xfrm>
            <a:off x="3370782" y="5466237"/>
            <a:ext cx="6025036" cy="5301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Cela fait 12: 6 = 2 kg par mois. </a:t>
            </a:r>
            <a:endParaRPr kumimoji="0" lang="fr-FR" sz="28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E27967E-FE61-C63F-F89C-E12487F5813D}"/>
              </a:ext>
            </a:extLst>
          </p:cNvPr>
          <p:cNvSpPr/>
          <p:nvPr/>
        </p:nvSpPr>
        <p:spPr>
          <a:xfrm>
            <a:off x="5690738" y="767943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50244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2763</TotalTime>
  <Words>204</Words>
  <Application>Microsoft Office PowerPoint</Application>
  <PresentationFormat>Affichage à l'écran (4:3)</PresentationFormat>
  <Paragraphs>53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Corbel</vt:lpstr>
      <vt:lpstr>Webdings</vt:lpstr>
      <vt:lpstr>Thème Office</vt:lpstr>
      <vt:lpstr>Présentation PowerPoint</vt:lpstr>
      <vt:lpstr>Problème en image 4</vt:lpstr>
      <vt:lpstr>Correction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85</cp:revision>
  <dcterms:created xsi:type="dcterms:W3CDTF">2023-02-07T14:55:57Z</dcterms:created>
  <dcterms:modified xsi:type="dcterms:W3CDTF">2025-12-10T10:55:07Z</dcterms:modified>
</cp:coreProperties>
</file>